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7" r:id="rId2"/>
    <p:sldId id="301" r:id="rId3"/>
    <p:sldId id="258" r:id="rId4"/>
    <p:sldId id="260" r:id="rId5"/>
    <p:sldId id="362" r:id="rId6"/>
    <p:sldId id="366" r:id="rId7"/>
    <p:sldId id="2134805723" r:id="rId8"/>
    <p:sldId id="5079" r:id="rId9"/>
    <p:sldId id="5080" r:id="rId10"/>
    <p:sldId id="2134805708" r:id="rId11"/>
    <p:sldId id="2076137124" r:id="rId12"/>
    <p:sldId id="2076137129" r:id="rId13"/>
    <p:sldId id="303" r:id="rId14"/>
    <p:sldId id="2134805724" r:id="rId15"/>
    <p:sldId id="2134805725" r:id="rId16"/>
    <p:sldId id="2134805726" r:id="rId17"/>
    <p:sldId id="5035" r:id="rId18"/>
    <p:sldId id="4953" r:id="rId19"/>
    <p:sldId id="2076137137" r:id="rId20"/>
    <p:sldId id="2076137139" r:id="rId21"/>
    <p:sldId id="2076137138" r:id="rId22"/>
    <p:sldId id="2076137136" r:id="rId23"/>
    <p:sldId id="2076137135" r:id="rId24"/>
    <p:sldId id="2076137141" r:id="rId25"/>
    <p:sldId id="2076137142" r:id="rId26"/>
    <p:sldId id="4969" r:id="rId27"/>
    <p:sldId id="4955" r:id="rId28"/>
    <p:sldId id="4956" r:id="rId29"/>
    <p:sldId id="4970" r:id="rId30"/>
    <p:sldId id="4968" r:id="rId31"/>
    <p:sldId id="2076137143" r:id="rId32"/>
    <p:sldId id="2076137145" r:id="rId33"/>
    <p:sldId id="2076137146" r:id="rId34"/>
    <p:sldId id="2134805727" r:id="rId35"/>
    <p:sldId id="2076137144" r:id="rId36"/>
    <p:sldId id="2076137149" r:id="rId37"/>
    <p:sldId id="4960" r:id="rId38"/>
    <p:sldId id="4959" r:id="rId39"/>
    <p:sldId id="2076137132" r:id="rId40"/>
    <p:sldId id="2076137133" r:id="rId41"/>
    <p:sldId id="2076137134" r:id="rId42"/>
    <p:sldId id="2076137140" r:id="rId43"/>
    <p:sldId id="2076137150" r:id="rId44"/>
    <p:sldId id="2076137148" r:id="rId45"/>
    <p:sldId id="2076137147" r:id="rId46"/>
    <p:sldId id="4950" r:id="rId47"/>
    <p:sldId id="2076137151" r:id="rId48"/>
    <p:sldId id="2134805716" r:id="rId49"/>
    <p:sldId id="2134805717" r:id="rId50"/>
    <p:sldId id="2134805715" r:id="rId51"/>
    <p:sldId id="2134805718" r:id="rId52"/>
    <p:sldId id="2134805719" r:id="rId53"/>
    <p:sldId id="2134805720" r:id="rId54"/>
    <p:sldId id="2134805721" r:id="rId55"/>
    <p:sldId id="2134805722" r:id="rId56"/>
    <p:sldId id="5027" r:id="rId57"/>
    <p:sldId id="4992" r:id="rId58"/>
    <p:sldId id="4993" r:id="rId59"/>
    <p:sldId id="4994" r:id="rId60"/>
    <p:sldId id="4995" r:id="rId61"/>
    <p:sldId id="4996" r:id="rId62"/>
    <p:sldId id="4997" r:id="rId63"/>
    <p:sldId id="4998" r:id="rId6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258"/>
            <p14:sldId id="260"/>
            <p14:sldId id="362"/>
            <p14:sldId id="366"/>
            <p14:sldId id="2134805723"/>
            <p14:sldId id="5079"/>
            <p14:sldId id="5080"/>
            <p14:sldId id="2134805708"/>
            <p14:sldId id="2076137124"/>
            <p14:sldId id="2076137129"/>
            <p14:sldId id="303"/>
          </p14:sldIdLst>
        </p14:section>
        <p14:section name="SHAVINGS" id="{CAD05726-476C-4513-A1F1-C40744C05513}">
          <p14:sldIdLst>
            <p14:sldId id="2134805724"/>
            <p14:sldId id="2134805725"/>
            <p14:sldId id="2134805726"/>
          </p14:sldIdLst>
        </p14:section>
        <p14:section name="DAY 1" id="{53B3C7C3-4ADF-4046-B477-9F8F4D7B9720}">
          <p14:sldIdLst>
            <p14:sldId id="5035"/>
            <p14:sldId id="4953"/>
            <p14:sldId id="2076137137"/>
            <p14:sldId id="2076137139"/>
            <p14:sldId id="2076137138"/>
            <p14:sldId id="2076137136"/>
            <p14:sldId id="2076137135"/>
            <p14:sldId id="2076137141"/>
            <p14:sldId id="2076137142"/>
            <p14:sldId id="4969"/>
            <p14:sldId id="4955"/>
            <p14:sldId id="4956"/>
            <p14:sldId id="4970"/>
            <p14:sldId id="4968"/>
            <p14:sldId id="2076137143"/>
            <p14:sldId id="2076137145"/>
            <p14:sldId id="2076137146"/>
          </p14:sldIdLst>
        </p14:section>
        <p14:section name="DAY 2" id="{65B9012F-2D0B-4648-A424-2E2CD0B3D7EF}">
          <p14:sldIdLst>
            <p14:sldId id="2134805727"/>
            <p14:sldId id="2076137144"/>
            <p14:sldId id="2076137149"/>
            <p14:sldId id="4960"/>
            <p14:sldId id="4959"/>
            <p14:sldId id="2076137132"/>
            <p14:sldId id="2076137133"/>
            <p14:sldId id="2076137134"/>
            <p14:sldId id="2076137140"/>
            <p14:sldId id="2076137150"/>
            <p14:sldId id="2076137148"/>
            <p14:sldId id="2076137147"/>
          </p14:sldIdLst>
        </p14:section>
        <p14:section name="EXAM PREP" id="{DC6E271A-6F19-4C08-BC8F-D9AC4521F3E2}">
          <p14:sldIdLst>
            <p14:sldId id="4950"/>
            <p14:sldId id="2076137151"/>
            <p14:sldId id="2134805716"/>
            <p14:sldId id="2134805717"/>
            <p14:sldId id="2134805715"/>
            <p14:sldId id="2134805718"/>
            <p14:sldId id="2134805719"/>
            <p14:sldId id="2134805720"/>
            <p14:sldId id="2134805721"/>
            <p14:sldId id="2134805722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C"/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2623" autoAdjust="0"/>
    <p:restoredTop sz="95256" autoAdjust="0"/>
  </p:normalViewPr>
  <p:slideViewPr>
    <p:cSldViewPr snapToGrid="0" snapToObjects="1">
      <p:cViewPr varScale="1">
        <p:scale>
          <a:sx n="148" d="100"/>
          <a:sy n="148" d="100"/>
        </p:scale>
        <p:origin x="132" y="19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Fri, 9/3/2021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Fri, 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openclipart.org/detail/31807/fwd__bubble_hand_drawn-by-rejon-177666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4039" y="77978"/>
            <a:ext cx="5558039" cy="900905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Exam AZ-700: Designing and Implementing Azure Networking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82F454-6C0B-48FB-B94F-1DE5A6480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523" y="1235818"/>
            <a:ext cx="3025870" cy="30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 Engineer Associate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847E4A-B641-47D0-8F28-592CFC0B6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06" y="959040"/>
            <a:ext cx="7618387" cy="342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F3BBB-9D24-CB47-B818-884549F3F9B6}"/>
              </a:ext>
            </a:extLst>
          </p:cNvPr>
          <p:cNvSpPr txBox="1"/>
          <p:nvPr/>
        </p:nvSpPr>
        <p:spPr>
          <a:xfrm>
            <a:off x="1984693" y="3996956"/>
            <a:ext cx="225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Content</a:t>
            </a:r>
            <a:br>
              <a:rPr lang="en-US" sz="1600" dirty="0"/>
            </a:br>
            <a:r>
              <a:rPr lang="en-US" sz="1600" dirty="0"/>
              <a:t>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091DA-7DFF-574F-8E26-4C6925BE05D4}"/>
              </a:ext>
            </a:extLst>
          </p:cNvPr>
          <p:cNvSpPr txBox="1"/>
          <p:nvPr/>
        </p:nvSpPr>
        <p:spPr>
          <a:xfrm>
            <a:off x="3554290" y="4504912"/>
            <a:ext cx="1879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Practical</a:t>
            </a:r>
            <a:br>
              <a:rPr lang="en-US" sz="1600" dirty="0"/>
            </a:br>
            <a:r>
              <a:rPr lang="en-US" sz="1600" dirty="0"/>
              <a:t>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166F87-8DC2-C744-81A9-472E4E2FCD5E}"/>
              </a:ext>
            </a:extLst>
          </p:cNvPr>
          <p:cNvSpPr txBox="1"/>
          <p:nvPr/>
        </p:nvSpPr>
        <p:spPr>
          <a:xfrm>
            <a:off x="5057050" y="3971431"/>
            <a:ext cx="187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Test-taking</a:t>
            </a:r>
            <a:br>
              <a:rPr lang="en-US" sz="1600" dirty="0"/>
            </a:br>
            <a:r>
              <a:rPr lang="en-US" sz="1600" dirty="0"/>
              <a:t>skills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4837C9-4C77-EC4D-A6BF-B654A9714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00541" y="879681"/>
            <a:ext cx="3449130" cy="37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timw.info/az700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Multiple NSGs</a:t>
            </a:r>
          </a:p>
        </p:txBody>
      </p:sp>
      <p:pic>
        <p:nvPicPr>
          <p:cNvPr id="1026" name="Picture 2" descr="NSG-processing">
            <a:extLst>
              <a:ext uri="{FF2B5EF4-FFF2-40B4-BE49-F238E27FC236}">
                <a16:creationId xmlns:a16="http://schemas.microsoft.com/office/drawing/2014/main" id="{8E147B92-8D3F-4BEA-94BD-27E403F9D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055" y="721687"/>
            <a:ext cx="4553889" cy="40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276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5DC36-C41C-4E53-AA40-8AC1979A5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52" y="833223"/>
            <a:ext cx="5438095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04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Private DNS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2C6A0D-B062-4886-B804-0AABCC070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68" y="749080"/>
            <a:ext cx="8329463" cy="388343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EF55D0-5D66-4B7F-AB4C-A158E88BF34D}"/>
              </a:ext>
            </a:extLst>
          </p:cNvPr>
          <p:cNvSpPr/>
          <p:nvPr/>
        </p:nvSpPr>
        <p:spPr>
          <a:xfrm>
            <a:off x="3142445" y="1056067"/>
            <a:ext cx="1558344" cy="2318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168.63.129.16</a:t>
            </a:r>
          </a:p>
        </p:txBody>
      </p:sp>
    </p:spTree>
    <p:extLst>
      <p:ext uri="{BB962C8B-B14F-4D97-AF65-F5344CB8AC3E}">
        <p14:creationId xmlns:p14="http://schemas.microsoft.com/office/powerpoint/2010/main" val="896101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467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Site-to-Site VPN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6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Active/Active VPN Topologies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065CB4-F8C2-3A4C-BAC7-522DAA14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164962"/>
            <a:ext cx="5715000" cy="173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7A2D89-CE36-E348-AE1A-CA11EA27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943149"/>
            <a:ext cx="5715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3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 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ExpressRoute Peering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F7436-9BFE-6B4A-8578-428A345DF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56" y="777589"/>
            <a:ext cx="8455688" cy="40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04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ExpressRoute Service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38EB7-049B-D44D-B6ED-FFD4C868C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67" y="771379"/>
            <a:ext cx="8284866" cy="407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78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Name Resolution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C5CDF-8951-ED46-A519-A9B08B274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374" y="719768"/>
            <a:ext cx="5973424" cy="436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24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DNS Private Zones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4DC60-F6FD-E947-AF74-4DDBFA76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755999"/>
            <a:ext cx="7874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37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Virtual WAN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E3C16-32E4-7443-84BA-944E83801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80" y="629147"/>
            <a:ext cx="7612439" cy="451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58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Secured Virtual 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0FD7D-D0E8-1746-B2B1-0BF1D83BF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61" y="687584"/>
            <a:ext cx="6135077" cy="41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60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8F69935-9A47-4726-A90A-DC3F71C1D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8800" y="947737"/>
            <a:ext cx="441325" cy="4413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A1BD819-4D51-429D-B3B6-EF533ED9F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8799" y="3121025"/>
            <a:ext cx="441325" cy="44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95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71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59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633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Hybrid Networking</a:t>
            </a:r>
          </a:p>
          <a:p>
            <a:r>
              <a:rPr lang="en-US" dirty="0"/>
              <a:t>Core Networking Infrastructure</a:t>
            </a:r>
          </a:p>
          <a:p>
            <a:r>
              <a:rPr lang="en-US" dirty="0"/>
              <a:t>Routing, Start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388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Forced Tunneling - S2S VPN</a:t>
            </a:r>
          </a:p>
        </p:txBody>
      </p:sp>
      <p:pic>
        <p:nvPicPr>
          <p:cNvPr id="2050" name="Picture 2" descr="Diagram shows forced tunneling.">
            <a:extLst>
              <a:ext uri="{FF2B5EF4-FFF2-40B4-BE49-F238E27FC236}">
                <a16:creationId xmlns:a16="http://schemas.microsoft.com/office/drawing/2014/main" id="{CA482381-C2B3-418C-A5D4-B1AA538A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06" y="692149"/>
            <a:ext cx="4660188" cy="432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5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 Gateway E2E TLS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098" name="Picture 2" descr="scenario image">
            <a:extLst>
              <a:ext uri="{FF2B5EF4-FFF2-40B4-BE49-F238E27FC236}">
                <a16:creationId xmlns:a16="http://schemas.microsoft.com/office/drawing/2014/main" id="{F46A34C3-BF91-41ED-B49E-597DC650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" y="655224"/>
            <a:ext cx="7732713" cy="443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39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Route Server</a:t>
            </a:r>
          </a:p>
        </p:txBody>
      </p:sp>
      <p:pic>
        <p:nvPicPr>
          <p:cNvPr id="3074" name="Picture 2" descr="Diagram showing Azure Route Server configured in a virtual network.">
            <a:extLst>
              <a:ext uri="{FF2B5EF4-FFF2-40B4-BE49-F238E27FC236}">
                <a16:creationId xmlns:a16="http://schemas.microsoft.com/office/drawing/2014/main" id="{5DE4E519-F037-4605-86AF-B7AD4F5CC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50" y="654050"/>
            <a:ext cx="4747699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807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 (NVA)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4A8348-54F7-43FF-A910-42CBC193A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96" y="1081491"/>
            <a:ext cx="8728407" cy="307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239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Forced Tunneling - Azure Firewall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11DD1-838E-429C-8DB2-959CEF79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654491"/>
            <a:ext cx="6621000" cy="434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33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Firewall Manager</a:t>
            </a:r>
          </a:p>
        </p:txBody>
      </p:sp>
      <p:pic>
        <p:nvPicPr>
          <p:cNvPr id="4098" name="Picture 2" descr="thumbnail image 1 captioned Azure Firewall Manager">
            <a:extLst>
              <a:ext uri="{FF2B5EF4-FFF2-40B4-BE49-F238E27FC236}">
                <a16:creationId xmlns:a16="http://schemas.microsoft.com/office/drawing/2014/main" id="{18D133BA-37C2-4C37-8942-78D9F019C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7" y="560553"/>
            <a:ext cx="6651625" cy="447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942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 vs Front Door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7EFF4-9630-2E4B-BCB0-D9914ECDB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09" y="681124"/>
            <a:ext cx="7952781" cy="43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61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Routing, Finish</a:t>
            </a:r>
          </a:p>
          <a:p>
            <a:r>
              <a:rPr lang="en-US" dirty="0"/>
              <a:t>Secure and Monitor Networks</a:t>
            </a:r>
          </a:p>
          <a:p>
            <a:r>
              <a:rPr lang="en-US" dirty="0"/>
              <a:t>Private Access to Networks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C4A409-A216-5345-8B75-063DF7C85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652305"/>
            <a:ext cx="7277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8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7B31C-1D26-9240-BF6C-548258FCA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32" y="836107"/>
            <a:ext cx="7171590" cy="38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02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 DNS 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92D631-186E-8047-BAFF-3CB652E5C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698499"/>
            <a:ext cx="8293100" cy="4445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DEF561-2B69-4432-B343-1E4FE1B97FE8}"/>
              </a:ext>
            </a:extLst>
          </p:cNvPr>
          <p:cNvSpPr/>
          <p:nvPr/>
        </p:nvSpPr>
        <p:spPr>
          <a:xfrm>
            <a:off x="4638354" y="4351800"/>
            <a:ext cx="3517900" cy="4053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Azure</a:t>
            </a:r>
          </a:p>
        </p:txBody>
      </p:sp>
    </p:spTree>
    <p:extLst>
      <p:ext uri="{BB962C8B-B14F-4D97-AF65-F5344CB8AC3E}">
        <p14:creationId xmlns:p14="http://schemas.microsoft.com/office/powerpoint/2010/main" val="3887874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 DNS 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035778-0C2B-4CDD-805C-9BD151AB6B65}"/>
              </a:ext>
            </a:extLst>
          </p:cNvPr>
          <p:cNvSpPr/>
          <p:nvPr/>
        </p:nvSpPr>
        <p:spPr>
          <a:xfrm>
            <a:off x="4728550" y="4505799"/>
            <a:ext cx="3301970" cy="3567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on-premises</a:t>
            </a:r>
          </a:p>
        </p:txBody>
      </p:sp>
      <p:pic>
        <p:nvPicPr>
          <p:cNvPr id="1026" name="Picture 2" descr="On-premises using Azure DNS">
            <a:extLst>
              <a:ext uri="{FF2B5EF4-FFF2-40B4-BE49-F238E27FC236}">
                <a16:creationId xmlns:a16="http://schemas.microsoft.com/office/drawing/2014/main" id="{6264BA81-6495-4ECF-AE42-EE62D6AED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566" y="675897"/>
            <a:ext cx="6821488" cy="428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918B70-983A-4872-9774-E0FC91AE7DBA}"/>
              </a:ext>
            </a:extLst>
          </p:cNvPr>
          <p:cNvSpPr/>
          <p:nvPr/>
        </p:nvSpPr>
        <p:spPr>
          <a:xfrm>
            <a:off x="555304" y="4306664"/>
            <a:ext cx="3517900" cy="4053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on-premises</a:t>
            </a:r>
          </a:p>
        </p:txBody>
      </p:sp>
    </p:spTree>
    <p:extLst>
      <p:ext uri="{BB962C8B-B14F-4D97-AF65-F5344CB8AC3E}">
        <p14:creationId xmlns:p14="http://schemas.microsoft.com/office/powerpoint/2010/main" val="14026608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" name="Picture 2" descr="Azure Monitor overview">
            <a:extLst>
              <a:ext uri="{FF2B5EF4-FFF2-40B4-BE49-F238E27FC236}">
                <a16:creationId xmlns:a16="http://schemas.microsoft.com/office/drawing/2014/main" id="{BCA58316-7745-4007-BE98-E06DD52A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673639"/>
            <a:ext cx="7499350" cy="412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681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Log Analytics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D8E95E-EAB7-4E8B-91F4-0DA39FCFDA56}"/>
              </a:ext>
            </a:extLst>
          </p:cNvPr>
          <p:cNvGrpSpPr/>
          <p:nvPr/>
        </p:nvGrpSpPr>
        <p:grpSpPr>
          <a:xfrm>
            <a:off x="147259" y="1067363"/>
            <a:ext cx="8849481" cy="3598862"/>
            <a:chOff x="147259" y="1067363"/>
            <a:chExt cx="8849481" cy="3598862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A530313-7191-4A4C-A4E1-40357DD91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259" y="1067363"/>
              <a:ext cx="8849481" cy="3598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C355A5-8C97-4CEF-BFB2-61D57EBDD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4050" y="2866794"/>
              <a:ext cx="1011116" cy="238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02823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AZ-700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2B264-DFBC-42C7-BA3C-1854D4611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7520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A5D4B-BA65-45AC-A0B0-2E9852D14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55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9BFB4-3F87-4664-AD35-DB12ED7D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191612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timw.info/az700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9BFB4-3F87-4664-AD35-DB12ED7D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create a proximity placement group.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166144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F6AFD-812A-42D2-9FE0-93B5B49F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5037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09869-8E24-4417-A6FB-1D719F2B4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247972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13699-1D1D-4E1B-94D8-1144938B2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0" y="955900"/>
            <a:ext cx="8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60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BEF3C-3252-4207-8CD4-8C971E8D3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3977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25FA77-F032-4C74-AB19-EA29383B3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2166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Associate (not Fundamentals) certification, so we will move quickly and assume intermediate-level Azure skills</a:t>
            </a:r>
          </a:p>
          <a:p>
            <a:pPr lvl="1"/>
            <a:r>
              <a:rPr lang="en-US" dirty="0"/>
              <a:t>CompTIA Network+ covers Ethernet and TCP/IP fundamentals</a:t>
            </a:r>
          </a:p>
          <a:p>
            <a:r>
              <a:rPr lang="en-US" dirty="0"/>
              <a:t>2 hours  /  15 minute break / 1 hour 45 min</a:t>
            </a:r>
          </a:p>
          <a:p>
            <a:r>
              <a:rPr lang="en-US" dirty="0"/>
              <a:t>Plan on reviewing the playback recording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80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7019</TotalTime>
  <Words>420</Words>
  <Application>Microsoft Office PowerPoint</Application>
  <PresentationFormat>On-screen Show (16:9)</PresentationFormat>
  <Paragraphs>116</Paragraphs>
  <Slides>63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AZ-700: Designing and Implementing Azure Networking Solutions Crash Course</vt:lpstr>
      <vt:lpstr>Tim Warner</vt:lpstr>
      <vt:lpstr>Day 1 of 2 Agenda</vt:lpstr>
      <vt:lpstr>Day 2 of 2 Agenda</vt:lpstr>
      <vt:lpstr>Course Materials</vt:lpstr>
      <vt:lpstr>A Different Kind of Training</vt:lpstr>
      <vt:lpstr>Session Recordings</vt:lpstr>
      <vt:lpstr>Session Recordings</vt:lpstr>
      <vt:lpstr>Session Recordings</vt:lpstr>
      <vt:lpstr>Session Recordings</vt:lpstr>
      <vt:lpstr>Azure Network Engineer Associate</vt:lpstr>
      <vt:lpstr> </vt:lpstr>
      <vt:lpstr>Thank you!</vt:lpstr>
      <vt:lpstr>Multiple NSGs</vt:lpstr>
      <vt:lpstr>Azure App Service</vt:lpstr>
      <vt:lpstr>Azure Private DNS</vt:lpstr>
      <vt:lpstr>VM Networking</vt:lpstr>
      <vt:lpstr>Site-to-Site VPN</vt:lpstr>
      <vt:lpstr>Active/Active VPN Topologies</vt:lpstr>
      <vt:lpstr>ExpressRoute Peering Types</vt:lpstr>
      <vt:lpstr>ExpressRoute Service Models</vt:lpstr>
      <vt:lpstr>Azure Name Resolution</vt:lpstr>
      <vt:lpstr>Azure DNS Private Zones</vt:lpstr>
      <vt:lpstr>Virtual WAN</vt:lpstr>
      <vt:lpstr>Secured Virtual Hub</vt:lpstr>
      <vt:lpstr>Load Balancing</vt:lpstr>
      <vt:lpstr>VNet Peering</vt:lpstr>
      <vt:lpstr>Network Virtual Appliance</vt:lpstr>
      <vt:lpstr>Azure Load Balancer</vt:lpstr>
      <vt:lpstr>Application Gateway</vt:lpstr>
      <vt:lpstr>Forced Tunneling - S2S VPN</vt:lpstr>
      <vt:lpstr>App Gateway E2E TLS</vt:lpstr>
      <vt:lpstr>Azure Route Server</vt:lpstr>
      <vt:lpstr>Network Virtual Appliance (NVA)</vt:lpstr>
      <vt:lpstr>Forced Tunneling - Azure Firewall</vt:lpstr>
      <vt:lpstr>Azure Firewall Manager</vt:lpstr>
      <vt:lpstr>Traffic Manager</vt:lpstr>
      <vt:lpstr>Front Door Service</vt:lpstr>
      <vt:lpstr>Traffic Manager vs Front Door</vt:lpstr>
      <vt:lpstr>Service Endpoints</vt:lpstr>
      <vt:lpstr>Private Endpoints</vt:lpstr>
      <vt:lpstr>Private Endpoint DNS Config</vt:lpstr>
      <vt:lpstr>Private Endpoint DNS Config</vt:lpstr>
      <vt:lpstr>Azure Monitor</vt:lpstr>
      <vt:lpstr>Log Analytics</vt:lpstr>
      <vt:lpstr>Exam AZ-700 Item Types </vt:lpstr>
      <vt:lpstr> Multiple Choice</vt:lpstr>
      <vt:lpstr> Multiple Choice</vt:lpstr>
      <vt:lpstr>Repeated Scenario</vt:lpstr>
      <vt:lpstr>Repeated Scenario</vt:lpstr>
      <vt:lpstr> Select and Place</vt:lpstr>
      <vt:lpstr> Build List and Reorder</vt:lpstr>
      <vt:lpstr> Active Screen</vt:lpstr>
      <vt:lpstr> Case Study</vt:lpstr>
      <vt:lpstr> Performance-Based Lab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166</cp:revision>
  <dcterms:created xsi:type="dcterms:W3CDTF">2015-09-28T19:52:00Z</dcterms:created>
  <dcterms:modified xsi:type="dcterms:W3CDTF">2021-09-03T14:02:43Z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